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9753600" cy="624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967ECA-B5D6-40BA-AB50-E40CEEA6BF45}" v="6" dt="2026-02-28T05:06:39.3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33" autoAdjust="0"/>
  </p:normalViewPr>
  <p:slideViewPr>
    <p:cSldViewPr snapToGrid="0">
      <p:cViewPr varScale="1">
        <p:scale>
          <a:sx n="86" d="100"/>
          <a:sy n="86" d="100"/>
        </p:scale>
        <p:origin x="121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022597"/>
            <a:ext cx="7315200" cy="2175369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281857"/>
            <a:ext cx="7315200" cy="1508583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0233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543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9920" y="332670"/>
            <a:ext cx="2103120" cy="52952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0560" y="332670"/>
            <a:ext cx="6187440" cy="52952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1304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3408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480" y="1557762"/>
            <a:ext cx="8412480" cy="259916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80" y="4181511"/>
            <a:ext cx="8412480" cy="1366837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7123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0560" y="1663347"/>
            <a:ext cx="4145280" cy="39645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37760" y="1663347"/>
            <a:ext cx="4145280" cy="39645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942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830" y="332670"/>
            <a:ext cx="8412480" cy="12077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1831" y="1531726"/>
            <a:ext cx="4126230" cy="750675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831" y="2282402"/>
            <a:ext cx="4126230" cy="33570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7760" y="1531726"/>
            <a:ext cx="4146550" cy="750675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37760" y="2282402"/>
            <a:ext cx="4146550" cy="33570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881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85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71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831" y="416560"/>
            <a:ext cx="3145790" cy="14579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6550" y="899654"/>
            <a:ext cx="4937760" cy="4440414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1831" y="1874520"/>
            <a:ext cx="3145790" cy="347278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33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831" y="416560"/>
            <a:ext cx="3145790" cy="14579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6550" y="899654"/>
            <a:ext cx="4937760" cy="4440414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1831" y="1874520"/>
            <a:ext cx="3145790" cy="347278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2725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0560" y="332670"/>
            <a:ext cx="8412480" cy="12077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560" y="1663347"/>
            <a:ext cx="8412480" cy="3964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0560" y="5791342"/>
            <a:ext cx="2194560" cy="332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21259-0D4C-4553-9EEC-579A65F6FD15}" type="datetimeFigureOut">
              <a:rPr lang="en-IN" smtClean="0"/>
              <a:t>28-02-2026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30880" y="5791342"/>
            <a:ext cx="3291840" cy="332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88480" y="5791342"/>
            <a:ext cx="2194560" cy="332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80649-52F6-475A-B240-DBD0E31388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796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6F5343-3529-C362-ADC3-DFED09F3C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7849"/>
          <a:stretch>
            <a:fillRect/>
          </a:stretch>
        </p:blipFill>
        <p:spPr>
          <a:xfrm>
            <a:off x="0" y="0"/>
            <a:ext cx="9753600" cy="62484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5231FC5-C186-FE4E-C7B8-B4481E9C2CCA}"/>
              </a:ext>
            </a:extLst>
          </p:cNvPr>
          <p:cNvSpPr/>
          <p:nvPr/>
        </p:nvSpPr>
        <p:spPr>
          <a:xfrm>
            <a:off x="495300" y="533400"/>
            <a:ext cx="8763000" cy="800100"/>
          </a:xfrm>
          <a:prstGeom prst="roundRect">
            <a:avLst>
              <a:gd name="adj" fmla="val 1709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312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90B347-8B4E-344D-E5CE-CFA56646CA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78"/>
          <a:stretch>
            <a:fillRect/>
          </a:stretch>
        </p:blipFill>
        <p:spPr>
          <a:xfrm>
            <a:off x="0" y="1809721"/>
            <a:ext cx="9764022" cy="4438679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5E6E07F-FDD6-0E6D-F8B0-415174B24EC5}"/>
              </a:ext>
            </a:extLst>
          </p:cNvPr>
          <p:cNvSpPr/>
          <p:nvPr/>
        </p:nvSpPr>
        <p:spPr>
          <a:xfrm>
            <a:off x="495300" y="1524000"/>
            <a:ext cx="4267200" cy="2057400"/>
          </a:xfrm>
          <a:prstGeom prst="roundRect">
            <a:avLst>
              <a:gd name="adj" fmla="val 4176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826AAD0-7091-1AFC-FD5A-0695B665E9AB}"/>
              </a:ext>
            </a:extLst>
          </p:cNvPr>
          <p:cNvSpPr/>
          <p:nvPr/>
        </p:nvSpPr>
        <p:spPr>
          <a:xfrm>
            <a:off x="495300" y="3810000"/>
            <a:ext cx="4267200" cy="1600200"/>
          </a:xfrm>
          <a:prstGeom prst="roundRect">
            <a:avLst>
              <a:gd name="adj" fmla="val 806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7A904D4-11CE-7EBE-782A-FFE0D47331B8}"/>
              </a:ext>
            </a:extLst>
          </p:cNvPr>
          <p:cNvSpPr/>
          <p:nvPr/>
        </p:nvSpPr>
        <p:spPr>
          <a:xfrm>
            <a:off x="4991100" y="1524000"/>
            <a:ext cx="4267200" cy="2057400"/>
          </a:xfrm>
          <a:prstGeom prst="roundRect">
            <a:avLst>
              <a:gd name="adj" fmla="val 4176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533A80-BB39-8414-73B9-B0BADEAD5D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227" y="292218"/>
            <a:ext cx="2538673" cy="1632848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CCD986D-A229-6504-6F42-F585EEE8759B}"/>
              </a:ext>
            </a:extLst>
          </p:cNvPr>
          <p:cNvSpPr/>
          <p:nvPr/>
        </p:nvSpPr>
        <p:spPr>
          <a:xfrm>
            <a:off x="4991100" y="3787140"/>
            <a:ext cx="4267200" cy="1600200"/>
          </a:xfrm>
          <a:prstGeom prst="roundRect">
            <a:avLst>
              <a:gd name="adj" fmla="val 806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263221F-A177-2A77-0D9A-C92A194D6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109" y="3705160"/>
            <a:ext cx="1057382" cy="704921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5F9B3B7-6405-6CE7-5B75-825E54226AC9}"/>
              </a:ext>
            </a:extLst>
          </p:cNvPr>
          <p:cNvSpPr/>
          <p:nvPr/>
        </p:nvSpPr>
        <p:spPr>
          <a:xfrm>
            <a:off x="3617095" y="5717336"/>
            <a:ext cx="2519409" cy="338170"/>
          </a:xfrm>
          <a:prstGeom prst="roundRect">
            <a:avLst>
              <a:gd name="adj" fmla="val 1709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1312"/>
          </a:p>
        </p:txBody>
      </p:sp>
    </p:spTree>
    <p:extLst>
      <p:ext uri="{BB962C8B-B14F-4D97-AF65-F5344CB8AC3E}">
        <p14:creationId xmlns:p14="http://schemas.microsoft.com/office/powerpoint/2010/main" val="1213030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89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jamshid farook</dc:creator>
  <cp:lastModifiedBy>jamshid farook</cp:lastModifiedBy>
  <cp:revision>4</cp:revision>
  <dcterms:created xsi:type="dcterms:W3CDTF">2026-02-28T02:33:16Z</dcterms:created>
  <dcterms:modified xsi:type="dcterms:W3CDTF">2026-02-28T07:02:19Z</dcterms:modified>
</cp:coreProperties>
</file>

<file path=docProps/thumbnail.jpeg>
</file>